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BCC"/>
    <a:srgbClr val="FADAA0"/>
    <a:srgbClr val="D1B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2E56-989A-46C8-A809-902BCB9BAFF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C45-FCF2-4206-9BD2-FF017D6AF4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2E56-989A-46C8-A809-902BCB9BAFF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C45-FCF2-4206-9BD2-FF017D6AF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2E56-989A-46C8-A809-902BCB9BAFF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C45-FCF2-4206-9BD2-FF017D6AF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2E56-989A-46C8-A809-902BCB9BAFF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C45-FCF2-4206-9BD2-FF017D6AF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2E56-989A-46C8-A809-902BCB9BAFF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C45-FCF2-4206-9BD2-FF017D6AF4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2E56-989A-46C8-A809-902BCB9BAFF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C45-FCF2-4206-9BD2-FF017D6AF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2E56-989A-46C8-A809-902BCB9BAFF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C45-FCF2-4206-9BD2-FF017D6AF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2E56-989A-46C8-A809-902BCB9BAFF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C45-FCF2-4206-9BD2-FF017D6AF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2E56-989A-46C8-A809-902BCB9BAFF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C45-FCF2-4206-9BD2-FF017D6AF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2E56-989A-46C8-A809-902BCB9BAFF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4C45-FCF2-4206-9BD2-FF017D6AF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2E56-989A-46C8-A809-902BCB9BAFF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954C45-FCF2-4206-9BD2-FF017D6AF4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252E56-989A-46C8-A809-902BCB9BAFF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954C45-FCF2-4206-9BD2-FF017D6AF4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WT-BDKPKsY?rel=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2252" y="2667000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Essential Question:  </a:t>
            </a:r>
          </a:p>
          <a:p>
            <a:pPr algn="ctr"/>
            <a:r>
              <a:rPr lang="en-US" sz="5400" dirty="0" smtClean="0"/>
              <a:t>How can I keep myself healthy and safe when using technology?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600200" y="990600"/>
            <a:ext cx="5638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Twalkers</a:t>
            </a:r>
            <a:endParaRPr lang="en-US" sz="9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948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are some of the benefits of having a cell phone?</a:t>
            </a:r>
          </a:p>
          <a:p>
            <a:pPr marL="0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33885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950720"/>
          </a:xfrm>
        </p:spPr>
        <p:txBody>
          <a:bodyPr/>
          <a:lstStyle/>
          <a:p>
            <a:r>
              <a:rPr lang="en-US" dirty="0" smtClean="0"/>
              <a:t>One big downside to having a cell phone is that they can be distracting.</a:t>
            </a:r>
          </a:p>
          <a:p>
            <a:endParaRPr lang="en-US" dirty="0"/>
          </a:p>
          <a:p>
            <a:r>
              <a:rPr lang="en-US" dirty="0" smtClean="0"/>
              <a:t>Discuss the meaning of these two words:</a:t>
            </a:r>
            <a:endParaRPr lang="en-US" dirty="0"/>
          </a:p>
        </p:txBody>
      </p:sp>
      <p:sp>
        <p:nvSpPr>
          <p:cNvPr id="4" name="Text Box 4"/>
          <p:cNvSpPr txBox="1"/>
          <p:nvPr/>
        </p:nvSpPr>
        <p:spPr>
          <a:xfrm>
            <a:off x="1219200" y="4495800"/>
            <a:ext cx="1647825" cy="12096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/>
                <a:ea typeface="Times New Roman"/>
              </a:rPr>
              <a:t>Distract- to make it hard for someone to give their full attention to something</a:t>
            </a:r>
          </a:p>
        </p:txBody>
      </p:sp>
      <p:sp>
        <p:nvSpPr>
          <p:cNvPr id="5" name="Text Box 6"/>
          <p:cNvSpPr txBox="1"/>
          <p:nvPr/>
        </p:nvSpPr>
        <p:spPr>
          <a:xfrm>
            <a:off x="1237570" y="4507366"/>
            <a:ext cx="1647825" cy="12096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/>
                <a:ea typeface="Times New Roman"/>
              </a:rPr>
              <a:t>Distract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Text Box 7"/>
          <p:cNvSpPr txBox="1"/>
          <p:nvPr/>
        </p:nvSpPr>
        <p:spPr>
          <a:xfrm>
            <a:off x="3962400" y="4507367"/>
            <a:ext cx="1600200" cy="11525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/>
                <a:ea typeface="Times New Roman"/>
              </a:rPr>
              <a:t>Multitask- to do more than one thing at a time</a:t>
            </a:r>
          </a:p>
        </p:txBody>
      </p:sp>
      <p:sp>
        <p:nvSpPr>
          <p:cNvPr id="7" name="Text Box 8"/>
          <p:cNvSpPr txBox="1"/>
          <p:nvPr/>
        </p:nvSpPr>
        <p:spPr>
          <a:xfrm>
            <a:off x="3962400" y="4507366"/>
            <a:ext cx="1600200" cy="11525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/>
                <a:ea typeface="Times New Roman"/>
              </a:rPr>
              <a:t>Multitask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661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960120"/>
          </a:xfrm>
        </p:spPr>
        <p:txBody>
          <a:bodyPr/>
          <a:lstStyle/>
          <a:p>
            <a:r>
              <a:rPr lang="en-US" dirty="0" smtClean="0"/>
              <a:t>Whole Class Video:  </a:t>
            </a:r>
            <a:r>
              <a:rPr lang="en-US" dirty="0" err="1" smtClean="0"/>
              <a:t>Jennette</a:t>
            </a:r>
            <a:r>
              <a:rPr lang="en-US" dirty="0" smtClean="0"/>
              <a:t> McCurdy’s Chicken Commercial for Safe Kids USA</a:t>
            </a:r>
            <a:endParaRPr lang="en-US" dirty="0"/>
          </a:p>
        </p:txBody>
      </p:sp>
      <p:pic>
        <p:nvPicPr>
          <p:cNvPr id="5" name="aWT-BDKPKsY?rel=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19200" y="2833687"/>
            <a:ext cx="6858000" cy="385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43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Talk</a:t>
            </a:r>
            <a:endParaRPr lang="en-US" dirty="0"/>
          </a:p>
        </p:txBody>
      </p:sp>
      <p:sp>
        <p:nvSpPr>
          <p:cNvPr id="4" name="Text Box 12"/>
          <p:cNvSpPr txBox="1"/>
          <p:nvPr/>
        </p:nvSpPr>
        <p:spPr>
          <a:xfrm>
            <a:off x="914400" y="2362200"/>
            <a:ext cx="2876550" cy="5334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effectLst/>
                <a:latin typeface="Times New Roman"/>
                <a:ea typeface="Times New Roman"/>
              </a:rPr>
              <a:t>Because he was distracted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 Box 13"/>
          <p:cNvSpPr txBox="1"/>
          <p:nvPr/>
        </p:nvSpPr>
        <p:spPr>
          <a:xfrm>
            <a:off x="914400" y="2362200"/>
            <a:ext cx="4953000" cy="5334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/>
                <a:ea typeface="Times New Roman"/>
              </a:rPr>
              <a:t>Why did the chicken cross the road?</a:t>
            </a:r>
          </a:p>
        </p:txBody>
      </p:sp>
      <p:sp>
        <p:nvSpPr>
          <p:cNvPr id="6" name="Text Box 15"/>
          <p:cNvSpPr txBox="1"/>
          <p:nvPr/>
        </p:nvSpPr>
        <p:spPr>
          <a:xfrm>
            <a:off x="892629" y="3429000"/>
            <a:ext cx="2876550" cy="533400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effectLst/>
                <a:latin typeface="Times New Roman"/>
                <a:ea typeface="Times New Roman"/>
              </a:rPr>
              <a:t>Texting, talking on the phone and listening to music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7" name="Text Box 14"/>
          <p:cNvSpPr txBox="1"/>
          <p:nvPr/>
        </p:nvSpPr>
        <p:spPr>
          <a:xfrm>
            <a:off x="892628" y="3429000"/>
            <a:ext cx="6574971" cy="762000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/>
                <a:ea typeface="Times New Roman"/>
              </a:rPr>
              <a:t>What 3 distractions did </a:t>
            </a:r>
            <a:r>
              <a:rPr lang="en-US" sz="2400" dirty="0" err="1">
                <a:effectLst/>
                <a:latin typeface="Times New Roman"/>
                <a:ea typeface="Times New Roman"/>
              </a:rPr>
              <a:t>Jennette</a:t>
            </a:r>
            <a:r>
              <a:rPr lang="en-US" sz="2400" dirty="0">
                <a:effectLst/>
                <a:latin typeface="Times New Roman"/>
                <a:ea typeface="Times New Roman"/>
              </a:rPr>
              <a:t> name at the end of the commercial?</a:t>
            </a:r>
          </a:p>
        </p:txBody>
      </p:sp>
      <p:sp>
        <p:nvSpPr>
          <p:cNvPr id="8" name="Text Box 16"/>
          <p:cNvSpPr txBox="1"/>
          <p:nvPr/>
        </p:nvSpPr>
        <p:spPr>
          <a:xfrm>
            <a:off x="892628" y="4648200"/>
            <a:ext cx="7032171" cy="1905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/>
                <a:ea typeface="Times New Roman"/>
              </a:rPr>
              <a:t>Can you think of a time when you were distracted by technology?  Can you think of a time when you were multitasking with technology?</a:t>
            </a:r>
          </a:p>
        </p:txBody>
      </p:sp>
    </p:spTree>
    <p:extLst>
      <p:ext uri="{BB962C8B-B14F-4D97-AF65-F5344CB8AC3E}">
        <p14:creationId xmlns:p14="http://schemas.microsoft.com/office/powerpoint/2010/main" val="26134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Your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err="1" smtClean="0"/>
              <a:t>Twalkers</a:t>
            </a:r>
            <a:r>
              <a:rPr lang="en-US" sz="4000" dirty="0" smtClean="0"/>
              <a:t> Game</a:t>
            </a:r>
          </a:p>
          <a:p>
            <a:pPr lvl="1"/>
            <a:r>
              <a:rPr lang="en-US" dirty="0" smtClean="0"/>
              <a:t>Get to the Digital Passport Website</a:t>
            </a:r>
          </a:p>
          <a:p>
            <a:pPr lvl="2"/>
            <a:r>
              <a:rPr lang="en-US" dirty="0" err="1" smtClean="0"/>
              <a:t>DayHinken</a:t>
            </a:r>
            <a:r>
              <a:rPr lang="en-US" dirty="0" smtClean="0"/>
              <a:t> Home</a:t>
            </a:r>
          </a:p>
          <a:p>
            <a:pPr lvl="2"/>
            <a:r>
              <a:rPr lang="en-US" dirty="0" smtClean="0"/>
              <a:t>RRO Lab </a:t>
            </a:r>
            <a:r>
              <a:rPr lang="en-US" dirty="0" err="1" smtClean="0"/>
              <a:t>Weebly</a:t>
            </a:r>
            <a:endParaRPr lang="en-US" dirty="0" smtClean="0"/>
          </a:p>
          <a:p>
            <a:pPr lvl="2"/>
            <a:r>
              <a:rPr lang="en-US" dirty="0" smtClean="0"/>
              <a:t>Websites for Students</a:t>
            </a:r>
          </a:p>
          <a:p>
            <a:pPr lvl="2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Digital Passport</a:t>
            </a:r>
          </a:p>
          <a:p>
            <a:pPr lvl="1"/>
            <a:r>
              <a:rPr lang="en-US" dirty="0" smtClean="0"/>
              <a:t>Do the Password Protect Activity </a:t>
            </a:r>
          </a:p>
          <a:p>
            <a:pPr lvl="1"/>
            <a:r>
              <a:rPr lang="en-US" dirty="0" smtClean="0"/>
              <a:t>Play 3 rounds of </a:t>
            </a:r>
            <a:r>
              <a:rPr lang="en-US" dirty="0" err="1" smtClean="0"/>
              <a:t>Twalkers</a:t>
            </a:r>
            <a:r>
              <a:rPr lang="en-US" dirty="0" smtClean="0"/>
              <a:t> game and keep track of scores for each round.</a:t>
            </a:r>
          </a:p>
        </p:txBody>
      </p:sp>
    </p:spTree>
    <p:extLst>
      <p:ext uri="{BB962C8B-B14F-4D97-AF65-F5344CB8AC3E}">
        <p14:creationId xmlns:p14="http://schemas.microsoft.com/office/powerpoint/2010/main" val="123267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4" name="Text Box 19"/>
          <p:cNvSpPr txBox="1"/>
          <p:nvPr/>
        </p:nvSpPr>
        <p:spPr>
          <a:xfrm>
            <a:off x="163286" y="2133599"/>
            <a:ext cx="2198915" cy="44196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/>
                <a:ea typeface="Times New Roman"/>
              </a:rPr>
              <a:t>People might not think that you are paying attention to them.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/>
                <a:ea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/>
                <a:ea typeface="Times New Roman"/>
              </a:rPr>
              <a:t>You might annoy others around you when you talk on the phone.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/>
                <a:ea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/>
                <a:ea typeface="Times New Roman"/>
              </a:rPr>
              <a:t>Your texts might make it hard for people to enjoy or pay attention to something, such as a movie or a speech.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5" name="Text Box 20"/>
          <p:cNvSpPr txBox="1"/>
          <p:nvPr/>
        </p:nvSpPr>
        <p:spPr>
          <a:xfrm>
            <a:off x="152401" y="2133598"/>
            <a:ext cx="2209800" cy="441960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/>
                <a:ea typeface="Times New Roman"/>
              </a:rPr>
              <a:t>How can cell phones </a:t>
            </a:r>
            <a:r>
              <a:rPr lang="en-US" sz="3600" u="sng" dirty="0">
                <a:effectLst/>
                <a:latin typeface="Times New Roman"/>
                <a:ea typeface="Times New Roman"/>
              </a:rPr>
              <a:t>distract</a:t>
            </a:r>
            <a:r>
              <a:rPr lang="en-US" sz="3600" dirty="0">
                <a:effectLst/>
                <a:latin typeface="Times New Roman"/>
                <a:ea typeface="Times New Roman"/>
              </a:rPr>
              <a:t> you from being polite to others?</a:t>
            </a:r>
          </a:p>
        </p:txBody>
      </p:sp>
      <p:sp>
        <p:nvSpPr>
          <p:cNvPr id="6" name="Text Box 21"/>
          <p:cNvSpPr txBox="1"/>
          <p:nvPr/>
        </p:nvSpPr>
        <p:spPr>
          <a:xfrm>
            <a:off x="2514600" y="2144483"/>
            <a:ext cx="1676400" cy="44087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/>
                <a:ea typeface="Times New Roman"/>
              </a:rPr>
              <a:t>You might do dangerous things that you wouldn’t do if you weren’t multitasking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/>
                <a:ea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/>
                <a:ea typeface="Times New Roman"/>
              </a:rPr>
              <a:t>You might run into things if you have your head down.</a:t>
            </a:r>
          </a:p>
        </p:txBody>
      </p:sp>
      <p:sp>
        <p:nvSpPr>
          <p:cNvPr id="7" name="Text Box 22"/>
          <p:cNvSpPr txBox="1"/>
          <p:nvPr/>
        </p:nvSpPr>
        <p:spPr>
          <a:xfrm>
            <a:off x="2514600" y="2155368"/>
            <a:ext cx="1676400" cy="4408717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/>
                <a:ea typeface="Times New Roman"/>
              </a:rPr>
              <a:t>How can cell phones </a:t>
            </a:r>
            <a:r>
              <a:rPr lang="en-US" sz="3600" u="sng" dirty="0">
                <a:effectLst/>
                <a:latin typeface="Times New Roman"/>
                <a:ea typeface="Times New Roman"/>
              </a:rPr>
              <a:t>distract </a:t>
            </a:r>
            <a:r>
              <a:rPr lang="en-US" sz="3600" dirty="0">
                <a:effectLst/>
                <a:latin typeface="Times New Roman"/>
                <a:ea typeface="Times New Roman"/>
              </a:rPr>
              <a:t>you from being safe?</a:t>
            </a:r>
          </a:p>
        </p:txBody>
      </p:sp>
      <p:sp>
        <p:nvSpPr>
          <p:cNvPr id="8" name="Text Box 23"/>
          <p:cNvSpPr txBox="1"/>
          <p:nvPr/>
        </p:nvSpPr>
        <p:spPr>
          <a:xfrm>
            <a:off x="4419600" y="2155368"/>
            <a:ext cx="1828800" cy="43978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/>
                <a:ea typeface="Times New Roman"/>
              </a:rPr>
              <a:t>Cell phones might keep you awake at night.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/>
                <a:ea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/>
                <a:ea typeface="Times New Roman"/>
              </a:rPr>
              <a:t>You might not be able to do as well on your homework if you are interrupted by text or calls.</a:t>
            </a:r>
          </a:p>
        </p:txBody>
      </p:sp>
      <p:sp>
        <p:nvSpPr>
          <p:cNvPr id="9" name="Text Box 24"/>
          <p:cNvSpPr txBox="1"/>
          <p:nvPr/>
        </p:nvSpPr>
        <p:spPr>
          <a:xfrm>
            <a:off x="4430486" y="2155368"/>
            <a:ext cx="1828800" cy="4397832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/>
                <a:ea typeface="Times New Roman"/>
              </a:rPr>
              <a:t>How can cell phones </a:t>
            </a:r>
            <a:r>
              <a:rPr lang="en-US" sz="3200" u="sng" dirty="0">
                <a:effectLst/>
                <a:latin typeface="Times New Roman"/>
                <a:ea typeface="Times New Roman"/>
              </a:rPr>
              <a:t>distract</a:t>
            </a:r>
            <a:r>
              <a:rPr lang="en-US" sz="3200" dirty="0">
                <a:effectLst/>
                <a:latin typeface="Times New Roman"/>
                <a:ea typeface="Times New Roman"/>
              </a:rPr>
              <a:t> you from focusing on important things?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53200" y="2155368"/>
            <a:ext cx="2286000" cy="1569660"/>
          </a:xfrm>
          <a:prstGeom prst="rect">
            <a:avLst/>
          </a:prstGeom>
          <a:solidFill>
            <a:srgbClr val="FCEB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letters, numbers, and symbols together.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2155368"/>
            <a:ext cx="2286000" cy="2308324"/>
          </a:xfrm>
          <a:prstGeom prst="rect">
            <a:avLst/>
          </a:prstGeom>
          <a:solidFill>
            <a:srgbClr val="D1B2E8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do you make a strong password?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694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288</Words>
  <Application>Microsoft Office PowerPoint</Application>
  <PresentationFormat>On-screen Show (4:3)</PresentationFormat>
  <Paragraphs>49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PowerPoint Presentation</vt:lpstr>
      <vt:lpstr>Table Talk</vt:lpstr>
      <vt:lpstr>Table Talk</vt:lpstr>
      <vt:lpstr>Table Talk</vt:lpstr>
      <vt:lpstr>Table Talk</vt:lpstr>
      <vt:lpstr>At Your Computer</vt:lpstr>
      <vt:lpstr>Reflection</vt:lpstr>
    </vt:vector>
  </TitlesOfParts>
  <Company>MAPS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MAPS</dc:creator>
  <cp:lastModifiedBy>MAPS</cp:lastModifiedBy>
  <cp:revision>17</cp:revision>
  <dcterms:created xsi:type="dcterms:W3CDTF">2014-04-23T18:43:26Z</dcterms:created>
  <dcterms:modified xsi:type="dcterms:W3CDTF">2014-04-23T22:42:08Z</dcterms:modified>
</cp:coreProperties>
</file>